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78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00FF00"/>
    <a:srgbClr val="FF66CC"/>
    <a:srgbClr val="FF00FF"/>
    <a:srgbClr val="D6009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FA89-B1FE-4179-9FEC-DF04D4EFD8D7}" type="datetimeFigureOut">
              <a:rPr lang="ru-RU" smtClean="0"/>
              <a:pPr/>
              <a:t>07.12.2016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97B00-4CB3-4D91-9DAE-104732DD9B5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55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title"/>
          </p:nvPr>
        </p:nvSpPr>
        <p:spPr>
          <a:xfrm>
            <a:off x="-533400" y="685800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Наша профессия- наше призвание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ГАПОУСО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Красноуральский многопрофильный техникум»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19800" y="914400"/>
            <a:ext cx="3124200" cy="44195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профессиональная образовательная программа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«Технология продукции общественного питания»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29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куратор группы,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Гусева Светлана Николаевна.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Авторы проекта: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Васенёва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Наталья;Чадова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Ксения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Левина Анастасия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Замараева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Людмила.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523863" cy="3918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96240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61115_113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4012" y="2362200"/>
            <a:ext cx="347998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ln>
            <a:solidFill>
              <a:schemeClr val="accent3"/>
            </a:solidFill>
          </a:ln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КЛАССИФИКАЦИЯ ПРОФЕССИИ</a:t>
            </a:r>
            <a:b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953000"/>
          </a:xfrm>
        </p:spPr>
        <p:txBody>
          <a:bodyPr>
            <a:noAutofit/>
          </a:bodyPr>
          <a:lstStyle/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ru-RU" sz="2000" b="1" dirty="0" smtClean="0"/>
              <a:t>Тип профессии по предмету труда:</a:t>
            </a:r>
            <a:r>
              <a:rPr lang="ru-RU" sz="2000" dirty="0" smtClean="0"/>
              <a:t> работа технолога общественного питания связана с работой с таблицами, результатами анализов, что позволяет отнести ее по предмету труда к типу «Человек – Знаковая система».</a:t>
            </a: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ru-RU" sz="2000" b="1" dirty="0" smtClean="0"/>
              <a:t>Тип профессии по признаку цели:</a:t>
            </a:r>
            <a:r>
              <a:rPr lang="ru-RU" sz="2000" dirty="0" smtClean="0"/>
              <a:t> изыскательский.</a:t>
            </a: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ru-RU" sz="2000" b="1" dirty="0" smtClean="0"/>
              <a:t>Тип профессии по средствам труда:</a:t>
            </a:r>
            <a:r>
              <a:rPr lang="ru-RU" sz="2000" dirty="0" smtClean="0"/>
              <a:t> ручной.</a:t>
            </a: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ru-RU" sz="2000" b="1" dirty="0" smtClean="0"/>
              <a:t>Тип профессии по условиям труда:</a:t>
            </a:r>
            <a:r>
              <a:rPr lang="ru-RU" sz="2000" dirty="0" smtClean="0"/>
              <a:t> необычные условия.</a:t>
            </a:r>
          </a:p>
          <a:p>
            <a:pPr fontAlgn="base">
              <a:lnSpc>
                <a:spcPct val="170000"/>
              </a:lnSpc>
              <a:spcBef>
                <a:spcPts val="0"/>
              </a:spcBef>
            </a:pPr>
            <a:r>
              <a:rPr lang="ru-RU" sz="2000" b="1" dirty="0" smtClean="0"/>
              <a:t>Класс профессии:</a:t>
            </a:r>
            <a:r>
              <a:rPr lang="ru-RU" sz="2000" dirty="0" smtClean="0"/>
              <a:t> творческий (по характеру труда профессия технолога общественного питания предполагает проектирование, разработку новых образцов, принятие нестандартных решений, требует независимого оригинального мышления).</a:t>
            </a:r>
            <a:endParaRPr lang="ru-RU" sz="2000" dirty="0"/>
          </a:p>
        </p:txBody>
      </p:sp>
    </p:spTree>
  </p:cSld>
  <p:clrMapOvr>
    <a:masterClrMapping/>
  </p:clrMapOvr>
  <p:transition spd="med" advClick="0" advTm="17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115_112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 К ИНДИВИДУАЛЬНЫМ ОСОБЕННОСТЯМ  СПЕЦИАЛИСТА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524000"/>
            <a:ext cx="5638800" cy="297180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/>
              <a:t>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 общественного питания должен обладать такими личностными качествами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как ответственность, честность, аккуратность, терпеливость, выдержанность, выносливость, развитое воображение, оригинальность, изобретательность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2000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6781800" cy="4876800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 профессионально важным качествам технолога общественного питания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относятся: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переносить высокие температуры и значительное физическое напряжение;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подвижность пальцев рук, хорошая зрительно-двигательная координация;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хорошее зрительное восприятие цвета, формы, размера;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развитый объемный и линейный глазомер;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развитые дегустационные способности;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концентрировать и распределять внимание.</a:t>
            </a:r>
          </a:p>
          <a:p>
            <a:endParaRPr lang="ru-RU" dirty="0"/>
          </a:p>
        </p:txBody>
      </p:sp>
      <p:pic>
        <p:nvPicPr>
          <p:cNvPr id="9217" name="Picture 1" descr="C:\Users\admin\Desktop\ico_tekhnologi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219200"/>
            <a:ext cx="25146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 общественного питания должен уметь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399"/>
            <a:ext cx="4953000" cy="5410199"/>
          </a:xfrm>
        </p:spPr>
        <p:txBody>
          <a:bodyPr>
            <a:noAutofit/>
          </a:bodyPr>
          <a:lstStyle/>
          <a:p>
            <a:pPr lvl="0" fontAlgn="t">
              <a:spcBef>
                <a:spcPts val="0"/>
              </a:spcBef>
            </a:pPr>
            <a:endParaRPr lang="ru-RU" sz="2000" dirty="0" smtClean="0"/>
          </a:p>
          <a:p>
            <a:pPr lvl="0" fontAlgn="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осуществлять планирование работы производства, составлять меню суточных рационов питания различных категорий потребителей;</a:t>
            </a:r>
          </a:p>
          <a:p>
            <a:pPr lvl="0" fontAlgn="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обеспечивать организацию технологического процесса производства и реализации готовой продукции;</a:t>
            </a:r>
          </a:p>
          <a:p>
            <a:pPr lvl="0" fontAlgn="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контролировать соблюдение норм закладки сырья, последовательность операций технологического процесса;</a:t>
            </a:r>
          </a:p>
          <a:p>
            <a:pPr lvl="0" fontAlgn="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производить необходимые технологические расчеты;</a:t>
            </a:r>
          </a:p>
          <a:p>
            <a:endParaRPr lang="ru-RU" sz="1800" dirty="0"/>
          </a:p>
        </p:txBody>
      </p:sp>
      <p:pic>
        <p:nvPicPr>
          <p:cNvPr id="5" name="Рисунок 4" descr="IMG_20161115_120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498600"/>
            <a:ext cx="3124200" cy="520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114_095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29200" y="685800"/>
            <a:ext cx="4114800" cy="5486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5181600" cy="6477000"/>
          </a:xfrm>
        </p:spPr>
        <p:txBody>
          <a:bodyPr>
            <a:noAutofit/>
          </a:bodyPr>
          <a:lstStyle/>
          <a:p>
            <a:pPr lvl="0" fontAlgn="t">
              <a:lnSpc>
                <a:spcPct val="16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разрабатывать новые виды продукции, нормативную и технологическую документацию;</a:t>
            </a:r>
          </a:p>
          <a:p>
            <a:pPr lvl="0" fontAlgn="t">
              <a:lnSpc>
                <a:spcPct val="16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внедрять прогрессивные формы и методы обслуживания;</a:t>
            </a:r>
          </a:p>
          <a:p>
            <a:pPr lvl="0" fontAlgn="t">
              <a:lnSpc>
                <a:spcPct val="16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контролировать соблюдение санитарно-гигиенических требований на всех стадиях технологического процесса производства и реализации продукции;</a:t>
            </a:r>
          </a:p>
          <a:p>
            <a:pPr lvl="0" fontAlgn="t">
              <a:lnSpc>
                <a:spcPct val="16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составлять и оформлять документы по товарным, денежным, расчетным и другим операциям.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 spd="med" advClick="0" advTm="15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Область применения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1828800"/>
            <a:ext cx="4040188" cy="4607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 общественного питания могут работать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ресторанах, кафе, столовых, а также на молочных заводах, фабриках по переработке мясного, рыбного сырья, фабриках-кухнях, комбинатах полуфабрикатов, кулинарных цехах крупных супермаркетов, магазинах-кулинариях.</a:t>
            </a:r>
          </a:p>
          <a:p>
            <a:endParaRPr lang="ru-RU" dirty="0"/>
          </a:p>
        </p:txBody>
      </p:sp>
      <p:pic>
        <p:nvPicPr>
          <p:cNvPr id="7" name="Объект 6" descr="IMG_20161115_12173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4114800" cy="501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03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Условия труда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2590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 общественного питания проводит весь день в помещении. Работа может проходить в условиях высокой температуры и повышенного уровня влажности воздуха. При необходимости закупки оборудования, продуктов технолог может выезжать за пределы предприятия, проводя рабочий день в переговорах с поставщиками.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20161114_122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276600"/>
            <a:ext cx="5334000" cy="335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3000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5410200" cy="4572000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Рабочая поза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сидя, значительная часть времени стоя.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работе технолог общественного питания использует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ручные средства труда и современные технические средства, а также персональный компьютер с возможностью выхода в Интернет.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Рабочее место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должно быть хорошо освещено, иметь возможность для регулярного проветривания.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61115_11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609600"/>
            <a:ext cx="3514725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2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114_122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838200"/>
            <a:ext cx="3429000" cy="54102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13460"/>
            <a:ext cx="5715000" cy="54864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Условия труда на рабочих местах специалистов с ограниченными возможностями здоровья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должны соответствовать индивидуальной программе реабилитации инвалида, разрабатываемой бюро медико-социальной экспертизы (при наличии инвалидности). Конструкция всех элементов производственного оборудования и организация рабочего места должны соответствовать антропометрическим, физиологическим и психологическим особенностям и ограниченным возможностям работающих инвалидов.</a:t>
            </a:r>
          </a:p>
          <a:p>
            <a:pPr fontAlgn="base">
              <a:lnSpc>
                <a:spcPct val="17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Специальная одежда технолога общественного питания: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специальный костюм, перчатки.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med" advClick="0" advTm="15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37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ПРОФЕССИОНАЛЬНЫЕ РИСКИ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990600"/>
            <a:ext cx="4867536" cy="4361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Технологам общественного питания многие процессы приходится выполнять вручную, в положении стоя, в условиях резких колебаний температуры, трудиться часто в вечерние и ночные часы, поэтому возможны профессиональные заболевания, связанные с болями в спине и ногах, варикозное расширение вен, артриты и другие болезни суставов рук и кистей, порезы, ожоги, проблемы с кожей. Нередко профессиональная деятельность приводит к аллергиям, потере или искажению кулинарного вкуса. Профессиональные риски обусловливают необходимость регулярного медицинского обследования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900" dirty="0"/>
          </a:p>
        </p:txBody>
      </p:sp>
      <p:pic>
        <p:nvPicPr>
          <p:cNvPr id="5" name="Рисунок 4" descr="IMG_20161115_122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7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61115_105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3352800" cy="292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61257"/>
            <a:ext cx="50292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Привет!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Нас в группе ровно 25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Хотим про нас вам рассказать.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 и не просто рассказать,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 кое-что и показать!!!</a:t>
            </a:r>
          </a:p>
        </p:txBody>
      </p:sp>
      <p:pic>
        <p:nvPicPr>
          <p:cNvPr id="6" name="Рисунок 5" descr="14791873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4362260" cy="327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189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4400" y="3657600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Сейчас грызём наук гранит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(Аж голова порой болит),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очень много надо знать,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технологами стать!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161115_105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9566">
            <a:off x="2314778" y="3415655"/>
            <a:ext cx="2446839" cy="336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860" y="1177059"/>
            <a:ext cx="5696790" cy="2978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бы не менялся мир, готовить пищу люди будут всегда.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выбору профессии, мы дружно скажем «ДА»!!!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admin\Desktop\bde9b35d30ecccade67d6ab37a863a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23750">
            <a:off x="5931615" y="1492530"/>
            <a:ext cx="2895600" cy="2514932"/>
          </a:xfrm>
          <a:prstGeom prst="rect">
            <a:avLst/>
          </a:prstGeom>
          <a:noFill/>
        </p:spPr>
      </p:pic>
      <p:pic>
        <p:nvPicPr>
          <p:cNvPr id="4" name="Рисунок 3" descr="IMG_20161115_134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200400"/>
            <a:ext cx="5655733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2000"/>
            <a:ext cx="6705600" cy="243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мы докажем всем, друзья,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 профессии этой никак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 нельзя!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79187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301">
            <a:off x="4648200" y="2590800"/>
            <a:ext cx="4114800" cy="4114800"/>
          </a:xfrm>
          <a:prstGeom prst="rect">
            <a:avLst/>
          </a:prstGeom>
        </p:spPr>
      </p:pic>
      <p:pic>
        <p:nvPicPr>
          <p:cNvPr id="5" name="Рисунок 4" descr="IMG_20161114_112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5075">
            <a:off x="637645" y="2558529"/>
            <a:ext cx="3126879" cy="416917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Хотим, чтоб в России появилась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«Мишленовская звезда»,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 что, мы хуже Европы, что ли, друзья???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Ну, а для этого просто  освоим сейчас,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преподаватели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Хотят видеть в нас.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alicanteactualidad.com/wp-content/uploads/2013/11/Estrellas-Michel%C3%AD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306577">
            <a:off x="3670625" y="3160784"/>
            <a:ext cx="4374842" cy="293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48768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– будущие технологи общественного питания.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Спросите: «Кем работать сможем  еще?»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Повар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Кондитер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Бармен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Изготовитель пищевых полуфабрикатов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Работать будем в сфере обслуживания и производства.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знаем, это – не просто.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61114_095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29260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115_113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33270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ОПИСАНИЕ ПРОФЕССИИ</a:t>
            </a:r>
            <a:b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28194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 общественного питания – специалист, занимающийся разработкой, производством и контролем качества кулинарной и кондитерской продукции, обслуживанием потребителей и оказанием услуг в качестве технолога на предприятиях общественного питания различных организационно-правовых форм.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01000" cy="1524000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Основная деятельность технолога общественного питания связана с разработкой, производством, реализацией и контролем качества кулинарной и кондитерской продукции.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 основным обязанностям технолога общественного питания относятся: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981200"/>
            <a:ext cx="4953000" cy="4343400"/>
          </a:xfrm>
        </p:spPr>
        <p:txBody>
          <a:bodyPr>
            <a:noAutofit/>
          </a:bodyPr>
          <a:lstStyle/>
          <a:p>
            <a:pPr lvl="0" fontAlgn="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оперативное планирование работы производства, разработка производственных программ и заданий;</a:t>
            </a:r>
          </a:p>
          <a:p>
            <a:pPr lvl="0" fontAlgn="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материально-техническое, метрологическое обеспечение технологических процессов;</a:t>
            </a:r>
          </a:p>
          <a:p>
            <a:pPr lvl="0" fontAlgn="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выявление дефектной продукции, анализ причин ее появления и разработка мероприятий по предупреждению и устранению дефектов;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admin\Desktop\p2143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38100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8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4038600" cy="5638800"/>
          </a:xfrm>
        </p:spPr>
        <p:txBody>
          <a:bodyPr>
            <a:normAutofit fontScale="85000" lnSpcReduction="20000"/>
          </a:bodyPr>
          <a:lstStyle/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составление планов размещения оборудования, технического оснащения, организация рабочих мест производственного персонала;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учет, анализ и оценка хозяйственных результатов производственной и обслуживающей деятельности предприятий общественного питания;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планирование и организация работы по предоставлению услуг общественного питания;</a:t>
            </a:r>
          </a:p>
          <a:p>
            <a:endParaRPr lang="ru-RU" dirty="0"/>
          </a:p>
        </p:txBody>
      </p:sp>
      <p:pic>
        <p:nvPicPr>
          <p:cNvPr id="6" name="Рисунок 5" descr="IMG_20161115_12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4319">
            <a:off x="4952398" y="1006869"/>
            <a:ext cx="344062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61115_120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77798">
            <a:off x="6077132" y="1737780"/>
            <a:ext cx="2802140" cy="498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61115_120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8032">
            <a:off x="872204" y="2624109"/>
            <a:ext cx="2739701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3200400"/>
          </a:xfrm>
        </p:spPr>
        <p:txBody>
          <a:bodyPr numCol="1">
            <a:noAutofit/>
          </a:bodyPr>
          <a:lstStyle/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ассортимента продукции и услуг общественного питания с учетом реального и прогнозируемого спроса; участие в разработке стратегии предприятия;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осуществление контроля качества продовольственного сырья, производственных процессов, готовой продукции и услуг общественного питания;</a:t>
            </a:r>
          </a:p>
          <a:p>
            <a:pPr lvl="0" fontAlgn="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разработка новых видов кулинарной продукции, технологических процессов.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med" advClick="0" advTm="13000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562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Наша профессия- наше призвание        ГАПОУСО  «Красноуральский многопрофильный техникум»    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ПРОФЕССИИ </vt:lpstr>
      <vt:lpstr>     Основная деятельность технолога общественного питания связана с разработкой, производством, реализацией и контролем качества кулинарной и кондитерской продукции.      К основным обязанностям технолога общественного питания относятся:</vt:lpstr>
      <vt:lpstr>Презентация PowerPoint</vt:lpstr>
      <vt:lpstr>Презентация PowerPoint</vt:lpstr>
      <vt:lpstr>КЛАССИФИКАЦИЯ ПРОФЕССИИ </vt:lpstr>
      <vt:lpstr>ТРЕБОВАНИЯ  К ИНДИВИДУАЛЬНЫМ ОСОБЕННОСТЯМ  СПЕЦИАЛИСТА </vt:lpstr>
      <vt:lpstr>Презентация PowerPoint</vt:lpstr>
      <vt:lpstr>Технолог общественного питания должен уметь: </vt:lpstr>
      <vt:lpstr>Презентация PowerPoint</vt:lpstr>
      <vt:lpstr>Область применения</vt:lpstr>
      <vt:lpstr>Условия труда </vt:lpstr>
      <vt:lpstr>Презентация PowerPoint</vt:lpstr>
      <vt:lpstr>Презентация PowerPoint</vt:lpstr>
      <vt:lpstr>ПРОФЕССИОНАЛЬНЫЕ РИСКИ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Красноуральский многопрофильный техникум</dc:title>
  <dc:creator>admin</dc:creator>
  <cp:lastModifiedBy>Светлана Викторовна</cp:lastModifiedBy>
  <cp:revision>52</cp:revision>
  <dcterms:created xsi:type="dcterms:W3CDTF">2016-11-09T07:38:49Z</dcterms:created>
  <dcterms:modified xsi:type="dcterms:W3CDTF">2016-12-07T05:16:21Z</dcterms:modified>
</cp:coreProperties>
</file>